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73" r:id="rId10"/>
    <p:sldId id="274" r:id="rId11"/>
    <p:sldId id="275" r:id="rId12"/>
    <p:sldId id="268" r:id="rId13"/>
    <p:sldId id="269" r:id="rId14"/>
    <p:sldId id="270" r:id="rId15"/>
    <p:sldId id="271" r:id="rId16"/>
    <p:sldId id="263" r:id="rId17"/>
    <p:sldId id="264" r:id="rId18"/>
    <p:sldId id="265" r:id="rId19"/>
    <p:sldId id="266" r:id="rId20"/>
  </p:sldIdLst>
  <p:sldSz cx="14630400" cy="8229600"/>
  <p:notesSz cx="8229600" cy="146304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DM Sans Medium" pitchFamily="2" charset="0"/>
      <p:regular r:id="rId26"/>
    </p:embeddedFont>
    <p:embeddedFont>
      <p:font typeface="Inter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242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35881"/>
            <a:ext cx="67170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Cricket Match Simulator: 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93790" y="4284821"/>
            <a:ext cx="72154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~Bringing the Game to Life!</a:t>
            </a:r>
            <a:endParaRPr lang="en-US" sz="445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992355-AB7D-B5D0-8F97-EAA1E2EA9DF8}"/>
              </a:ext>
            </a:extLst>
          </p:cNvPr>
          <p:cNvSpPr txBox="1"/>
          <p:nvPr/>
        </p:nvSpPr>
        <p:spPr>
          <a:xfrm>
            <a:off x="0" y="78059"/>
            <a:ext cx="9857678" cy="8384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ov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runs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over_analysis.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"Over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ov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runs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runs"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200" b="0" err="1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Bowling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Scorecard:"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'Bowler'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:&lt;20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'Overs'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:&lt;5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'Runs'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:&lt;5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Wkts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:&lt;5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'Maidens'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:&lt;7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bowler, stats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bowling_scorecard.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bowler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:&lt;20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stats[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'Overs'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:&lt;5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stats[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'Runs'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:&lt;5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stats[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'Wickets'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:&lt;5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stats[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'Maidens'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:&lt;7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total_score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wickets,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batting_scorecard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over_analysis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bowling_scorecard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standard_match_simulation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team1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team2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match_type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overs_limit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🏏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team1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vs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team2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match_type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Match Start! 🏏"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toss_winner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decision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toss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team1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team2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decision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"bat"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first_batting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toss_winner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team2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toss_winner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team1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team1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first_batting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team2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toss_winner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team1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team1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toss_winner</a:t>
            </a: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show_playing_xi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team1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show_playing_xi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team2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--- First Innings: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first_batting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batting ---"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first_score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first_wkts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bat1, over1, bowl1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simulate_innings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first_batting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overs_limit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match_type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--- Innings Break ---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u="sng" err="1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20354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6DB66F-10F0-02A2-1A63-DE2A6D5EE50A}"/>
              </a:ext>
            </a:extLst>
          </p:cNvPr>
          <p:cNvSpPr txBox="1"/>
          <p:nvPr/>
        </p:nvSpPr>
        <p:spPr>
          <a:xfrm>
            <a:off x="0" y="0"/>
            <a:ext cx="10972800" cy="8403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target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first_score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--- Second Innings: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batting ---"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runs."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second_score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second_wkts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bat2, over2, bowl2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simulate_innings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overs_limit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match_type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first_batting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target)</a:t>
            </a:r>
          </a:p>
          <a:p>
            <a:pPr>
              <a:lnSpc>
                <a:spcPts val="2550"/>
              </a:lnSpc>
              <a:buNone/>
            </a:pP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🏆 MATCH RESULT 🏆"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second_score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target: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margin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second_wkts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"🎉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wins by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wickets!"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margin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first_score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second_score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"🎉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first_batting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wins by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runs!"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combined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combined.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(bat1)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batsman, stats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bat2.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batsman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combined: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combined[batsman][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"Runs"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stats[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"Runs"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combined[batsman]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stats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potm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combined.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"Runs"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⭐ PLAYER OF THE MATCH: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potm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with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potm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'Runs'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runs ⭐"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</a:pP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024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4A724C-0114-1DCE-B47F-74C701DF2153}"/>
              </a:ext>
            </a:extLst>
          </p:cNvPr>
          <p:cNvSpPr txBox="1"/>
          <p:nvPr/>
        </p:nvSpPr>
        <p:spPr>
          <a:xfrm>
            <a:off x="0" y="-144966"/>
            <a:ext cx="12154828" cy="8525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50"/>
              </a:lnSpc>
              <a:buNone/>
            </a:pPr>
            <a:r>
              <a:rPr lang="en-US" sz="11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test_match_simulation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team1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team2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overs_limit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2550"/>
              </a:lnSpc>
              <a:buNone/>
            </a:pP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sz="11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    Simulates a Test match with four innings.</a:t>
            </a:r>
            <a:endParaRPr lang="en-US" sz="11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    Implements follow-on if first innings lead is 200+ runs.</a:t>
            </a:r>
            <a:endParaRPr lang="en-US" sz="11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    Displays lead/trail after each innings.</a:t>
            </a:r>
            <a:endParaRPr lang="en-US" sz="11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    ""“</a:t>
            </a:r>
            <a:endParaRPr lang="en-US" sz="1100">
              <a:solidFill>
                <a:srgbClr val="6688CC"/>
              </a:solidFill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sz="11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🏏 </a:t>
            </a:r>
            <a:r>
              <a:rPr lang="en-US" sz="11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team1</a:t>
            </a:r>
            <a:r>
              <a:rPr lang="en-US" sz="11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vs </a:t>
            </a:r>
            <a:r>
              <a:rPr lang="en-US" sz="11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team2</a:t>
            </a:r>
            <a:r>
              <a:rPr lang="en-US" sz="11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- Test Match Start! 🏏"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toss_winner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decision </a:t>
            </a:r>
            <a:r>
              <a:rPr lang="en-US" sz="11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toss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team1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team2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decision </a:t>
            </a:r>
            <a:r>
              <a:rPr lang="en-US" sz="11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"bat"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first_batting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toss_winner</a:t>
            </a:r>
            <a:endParaRPr lang="en-US" sz="11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team2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toss_winner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team1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team1</a:t>
            </a:r>
            <a:endParaRPr lang="en-US" sz="11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first_batting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team2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toss_winner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team1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team1</a:t>
            </a:r>
            <a:endParaRPr lang="en-US" sz="11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toss_winner</a:t>
            </a:r>
            <a:b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show_playing_xi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team1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show_playing_xi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team2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--- 1st Innings: </a:t>
            </a:r>
            <a:r>
              <a:rPr lang="en-US" sz="11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first_batting</a:t>
            </a:r>
            <a:r>
              <a:rPr lang="en-US" sz="11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batting ---"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score1, wkts1, bat1, over1, bowl1 </a:t>
            </a:r>
            <a:r>
              <a:rPr lang="en-US" sz="11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simulate_innings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first_batting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overs_limit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--- 1st Innings: </a:t>
            </a:r>
            <a:r>
              <a:rPr lang="en-US" sz="11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1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batting ---"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score2, wkts2, bat2, over2, bowl2 </a:t>
            </a:r>
            <a:r>
              <a:rPr lang="en-US" sz="11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simulate_innings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overs_limit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first_batting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lead_after_1st </a:t>
            </a:r>
            <a:r>
              <a:rPr lang="en-US" sz="11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score1 </a:t>
            </a:r>
            <a:r>
              <a:rPr lang="en-US" sz="11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score2</a:t>
            </a:r>
          </a:p>
          <a:p>
            <a:pPr>
              <a:lnSpc>
                <a:spcPts val="2550"/>
              </a:lnSpc>
              <a:buNone/>
            </a:pP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lead_after_1st </a:t>
            </a:r>
            <a:r>
              <a:rPr lang="en-US" sz="11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100" b="0" err="1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1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1st innings, </a:t>
            </a:r>
            <a:r>
              <a:rPr lang="en-US" sz="11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first_batting</a:t>
            </a:r>
            <a:r>
              <a:rPr lang="en-US" sz="11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leads by </a:t>
            </a:r>
            <a:r>
              <a:rPr lang="en-US" sz="11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lead_after_1st</a:t>
            </a:r>
            <a:r>
              <a:rPr lang="en-US" sz="11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runs."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</a:pP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    </a:t>
            </a:r>
            <a:r>
              <a:rPr lang="en-US" sz="11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100" b="0" err="1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1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1st innings, </a:t>
            </a:r>
            <a:r>
              <a:rPr lang="en-US" sz="11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1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leads by </a:t>
            </a:r>
            <a:r>
              <a:rPr lang="en-US" sz="11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(lead_after_1st)</a:t>
            </a:r>
            <a:r>
              <a:rPr lang="en-US" sz="11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runs."</a:t>
            </a:r>
            <a:r>
              <a:rPr lang="en-US" sz="11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687506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55B6D8-DA52-C576-69DC-8CF8B1243E3E}"/>
              </a:ext>
            </a:extLst>
          </p:cNvPr>
          <p:cNvSpPr txBox="1"/>
          <p:nvPr/>
        </p:nvSpPr>
        <p:spPr>
          <a:xfrm>
            <a:off x="0" y="0"/>
            <a:ext cx="10972800" cy="8717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50"/>
              </a:lnSpc>
              <a:buNone/>
            </a:pP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follow_on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lead_after_1st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\n{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is asked to follow on!"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follow_on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follow_on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--- 2nd Innings (Follow-On):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batting ---"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score3, wkts3, bat3, over3, bowl3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simulate_innings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overs_limit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first_batting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new_lead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score1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score3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200" b="0" err="1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follow-on,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first_batting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leads by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new_lead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runs."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--- 2nd Innings: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first_batting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batting ---"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target4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new_lead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first_batting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target4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runs."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score4, wkts4, bat4, over4, bowl4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simulate_innings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first_batting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overs_limit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target4)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score4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target4: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margin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wkts4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🎉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first_batting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wins by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wickets!"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margin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target4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score4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🎉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wins by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runs!"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--- 2nd Innings: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first_batting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batting ---"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score3, wkts3, bat3, over3, bowl3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simulate_innings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first_batting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overs_limit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trail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score3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score2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</a:t>
            </a:r>
          </a:p>
        </p:txBody>
      </p:sp>
    </p:spTree>
    <p:extLst>
      <p:ext uri="{BB962C8B-B14F-4D97-AF65-F5344CB8AC3E}">
        <p14:creationId xmlns:p14="http://schemas.microsoft.com/office/powerpoint/2010/main" val="260942786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658D05-ED29-8BE4-24A9-C44C58A6A906}"/>
              </a:ext>
            </a:extLst>
          </p:cNvPr>
          <p:cNvSpPr txBox="1"/>
          <p:nvPr/>
        </p:nvSpPr>
        <p:spPr>
          <a:xfrm>
            <a:off x="78059" y="0"/>
            <a:ext cx="10203365" cy="805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trail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200" b="0" err="1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2nd innings,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trails by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trail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runs."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200" b="0" err="1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2nd innings,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leads by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(trail)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runs."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--- 2nd Innings: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batting ---"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target4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score3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score2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"Target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target4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runs."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score4, wkts4, bat4, over4, bowl4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simulate_innings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overs_limit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first_batting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target4)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score4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target4: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margin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wkts4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🎉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second_batting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wins by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wickets!"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margin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target4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score4</a:t>
            </a:r>
          </a:p>
          <a:p>
            <a:pPr>
              <a:lnSpc>
                <a:spcPts val="2550"/>
              </a:lnSpc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🎉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first_batting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wins by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runs!"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combined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innings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[bat1, bat2]: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player, stats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innings.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combined[player]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combined.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(player,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stats[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"Runs"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potm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combined.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⭐ PLAYER OF THE MATCH: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potm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with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potm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runs ⭐"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81721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1784C8-2C98-EFB8-0EBF-2F0541E70990}"/>
              </a:ext>
            </a:extLst>
          </p:cNvPr>
          <p:cNvSpPr txBox="1"/>
          <p:nvPr/>
        </p:nvSpPr>
        <p:spPr>
          <a:xfrm>
            <a:off x="0" y="-1"/>
            <a:ext cx="10972800" cy="805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50"/>
              </a:lnSpc>
              <a:buNone/>
            </a:pP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match_simulation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team1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team2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match_type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overs_limit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match_type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test_match_simulation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team1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team2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overs_limit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standard_match_simulation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team1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team2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match_type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overs_limit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show_matches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choice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200" b="0" err="1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Enter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the match number you want to watch: 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choice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matches: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match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matches[choice]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team1, team2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match[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"teams"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match_type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overs_limit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match[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], match[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"overs"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match_type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"ODI"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overs_limit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50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err="1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match_type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"T20"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overs_limit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20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err="1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match_type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overs_limit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90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match_simulation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(team1, team2,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match_type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overs_limit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200" b="0" err="1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Invalid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selection. Please try again."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__name__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"__main__"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69634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823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Designed for Cricket Enthusiasts and Programmers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280190" y="356473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791545"/>
            <a:ext cx="30541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Full Cricket Experience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6507004" y="428196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Simulate a full cricket match with key programming concepts.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10171867" y="356473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791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Randomization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10398681" y="428196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Mimic real cricket gameplay through randomization and match events.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6280190" y="582429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6051113"/>
            <a:ext cx="31513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Programming Concepts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6507004" y="654153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programming through simulated cricket gameplay.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604" y="688062"/>
            <a:ext cx="7495580" cy="575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Understanding the Code Structure</a:t>
            </a:r>
            <a:endParaRPr lang="en-US" sz="3600"/>
          </a:p>
        </p:txBody>
      </p:sp>
      <p:sp>
        <p:nvSpPr>
          <p:cNvPr id="4" name="Shape 1"/>
          <p:cNvSpPr/>
          <p:nvPr/>
        </p:nvSpPr>
        <p:spPr>
          <a:xfrm>
            <a:off x="644604" y="1539954"/>
            <a:ext cx="7854791" cy="5499616"/>
          </a:xfrm>
          <a:prstGeom prst="roundRect">
            <a:avLst>
              <a:gd name="adj" fmla="val 50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52224" y="1547574"/>
            <a:ext cx="7839551" cy="5309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36414" y="1665684"/>
            <a:ext cx="354758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 Name</a:t>
            </a:r>
            <a:endParaRPr lang="en-US" sz="1450"/>
          </a:p>
        </p:txBody>
      </p:sp>
      <p:sp>
        <p:nvSpPr>
          <p:cNvPr id="7" name="Text 4"/>
          <p:cNvSpPr/>
          <p:nvPr/>
        </p:nvSpPr>
        <p:spPr>
          <a:xfrm>
            <a:off x="4760000" y="1665684"/>
            <a:ext cx="354758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Purpose</a:t>
            </a:r>
            <a:endParaRPr lang="en-US" sz="1450"/>
          </a:p>
        </p:txBody>
      </p:sp>
      <p:sp>
        <p:nvSpPr>
          <p:cNvPr id="8" name="Shape 5"/>
          <p:cNvSpPr/>
          <p:nvPr/>
        </p:nvSpPr>
        <p:spPr>
          <a:xfrm>
            <a:off x="652224" y="2078474"/>
            <a:ext cx="7839551" cy="5309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36414" y="2196584"/>
            <a:ext cx="354758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show_matches()</a:t>
            </a:r>
            <a:endParaRPr lang="en-US" sz="1450"/>
          </a:p>
        </p:txBody>
      </p:sp>
      <p:sp>
        <p:nvSpPr>
          <p:cNvPr id="10" name="Text 7"/>
          <p:cNvSpPr/>
          <p:nvPr/>
        </p:nvSpPr>
        <p:spPr>
          <a:xfrm>
            <a:off x="4760000" y="2196584"/>
            <a:ext cx="354758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Displays available match options.</a:t>
            </a:r>
            <a:endParaRPr lang="en-US" sz="1450"/>
          </a:p>
        </p:txBody>
      </p:sp>
      <p:sp>
        <p:nvSpPr>
          <p:cNvPr id="11" name="Shape 8"/>
          <p:cNvSpPr/>
          <p:nvPr/>
        </p:nvSpPr>
        <p:spPr>
          <a:xfrm>
            <a:off x="652224" y="2609374"/>
            <a:ext cx="7839551" cy="5309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36414" y="2727484"/>
            <a:ext cx="354758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toss(team1, team2)</a:t>
            </a:r>
            <a:endParaRPr lang="en-US" sz="1450"/>
          </a:p>
        </p:txBody>
      </p:sp>
      <p:sp>
        <p:nvSpPr>
          <p:cNvPr id="13" name="Text 10"/>
          <p:cNvSpPr/>
          <p:nvPr/>
        </p:nvSpPr>
        <p:spPr>
          <a:xfrm>
            <a:off x="4760000" y="2727484"/>
            <a:ext cx="354758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Simulates the toss and decision-making.</a:t>
            </a:r>
            <a:endParaRPr lang="en-US" sz="1450"/>
          </a:p>
        </p:txBody>
      </p:sp>
      <p:sp>
        <p:nvSpPr>
          <p:cNvPr id="14" name="Shape 11"/>
          <p:cNvSpPr/>
          <p:nvPr/>
        </p:nvSpPr>
        <p:spPr>
          <a:xfrm>
            <a:off x="652224" y="3140273"/>
            <a:ext cx="7839551" cy="8255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836414" y="3258383"/>
            <a:ext cx="354758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show_playing_xi(team)</a:t>
            </a:r>
            <a:endParaRPr lang="en-US" sz="1450"/>
          </a:p>
        </p:txBody>
      </p:sp>
      <p:sp>
        <p:nvSpPr>
          <p:cNvPr id="16" name="Text 13"/>
          <p:cNvSpPr/>
          <p:nvPr/>
        </p:nvSpPr>
        <p:spPr>
          <a:xfrm>
            <a:off x="4760000" y="3258383"/>
            <a:ext cx="3547586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Displays the playing XI with captain and wicketkeeper.</a:t>
            </a:r>
            <a:endParaRPr lang="en-US" sz="1450"/>
          </a:p>
        </p:txBody>
      </p:sp>
      <p:sp>
        <p:nvSpPr>
          <p:cNvPr id="17" name="Shape 14"/>
          <p:cNvSpPr/>
          <p:nvPr/>
        </p:nvSpPr>
        <p:spPr>
          <a:xfrm>
            <a:off x="652224" y="3965853"/>
            <a:ext cx="7839551" cy="11202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836414" y="4083963"/>
            <a:ext cx="3547586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simulate_innings(team, overs_limit, match_type, bowling_team, target=None)</a:t>
            </a:r>
            <a:endParaRPr lang="en-US" sz="1450"/>
          </a:p>
        </p:txBody>
      </p:sp>
      <p:sp>
        <p:nvSpPr>
          <p:cNvPr id="19" name="Text 16"/>
          <p:cNvSpPr/>
          <p:nvPr/>
        </p:nvSpPr>
        <p:spPr>
          <a:xfrm>
            <a:off x="4760000" y="4083963"/>
            <a:ext cx="3547586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Simulates an innings, including live score updates, wicket falls, and over analysis.</a:t>
            </a:r>
            <a:endParaRPr lang="en-US" sz="1450"/>
          </a:p>
        </p:txBody>
      </p:sp>
      <p:sp>
        <p:nvSpPr>
          <p:cNvPr id="20" name="Shape 17"/>
          <p:cNvSpPr/>
          <p:nvPr/>
        </p:nvSpPr>
        <p:spPr>
          <a:xfrm>
            <a:off x="652224" y="5086112"/>
            <a:ext cx="7839551" cy="8255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836414" y="5204222"/>
            <a:ext cx="3547586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standard_match_simulation(team1, team2, match_type, overs_limit)</a:t>
            </a:r>
            <a:endParaRPr lang="en-US" sz="1450"/>
          </a:p>
        </p:txBody>
      </p:sp>
      <p:sp>
        <p:nvSpPr>
          <p:cNvPr id="22" name="Text 19"/>
          <p:cNvSpPr/>
          <p:nvPr/>
        </p:nvSpPr>
        <p:spPr>
          <a:xfrm>
            <a:off x="4760000" y="5204222"/>
            <a:ext cx="3547586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Simulates an ODI or T20 match with two innings.</a:t>
            </a:r>
            <a:endParaRPr lang="en-US" sz="1450"/>
          </a:p>
        </p:txBody>
      </p:sp>
      <p:sp>
        <p:nvSpPr>
          <p:cNvPr id="23" name="Shape 20"/>
          <p:cNvSpPr/>
          <p:nvPr/>
        </p:nvSpPr>
        <p:spPr>
          <a:xfrm>
            <a:off x="652224" y="5911691"/>
            <a:ext cx="7839551" cy="11202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836414" y="6029801"/>
            <a:ext cx="3547586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test_match_simulation(team1, team2, overs_limit)</a:t>
            </a:r>
            <a:endParaRPr lang="en-US" sz="1450"/>
          </a:p>
        </p:txBody>
      </p:sp>
      <p:sp>
        <p:nvSpPr>
          <p:cNvPr id="25" name="Text 22"/>
          <p:cNvSpPr/>
          <p:nvPr/>
        </p:nvSpPr>
        <p:spPr>
          <a:xfrm>
            <a:off x="4760000" y="6029801"/>
            <a:ext cx="3547586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Simulates a full Test match with four innings, follow-on rules, and lead tracking.</a:t>
            </a:r>
            <a:endParaRPr lang="en-US" sz="1450"/>
          </a:p>
        </p:txBody>
      </p:sp>
      <p:sp>
        <p:nvSpPr>
          <p:cNvPr id="26" name="Text 23"/>
          <p:cNvSpPr/>
          <p:nvPr/>
        </p:nvSpPr>
        <p:spPr>
          <a:xfrm>
            <a:off x="644604" y="7246739"/>
            <a:ext cx="785479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902" y="610314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Conclusion: Seamless Integration</a:t>
            </a:r>
            <a:endParaRPr lang="en-US" sz="4350"/>
          </a:p>
        </p:txBody>
      </p:sp>
      <p:sp>
        <p:nvSpPr>
          <p:cNvPr id="4" name="Text 1"/>
          <p:cNvSpPr/>
          <p:nvPr/>
        </p:nvSpPr>
        <p:spPr>
          <a:xfrm>
            <a:off x="6260902" y="2325172"/>
            <a:ext cx="7594997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project showcases data-driven simulations and cricket logic for a realistic match experience. Understand structured programming principles while enjoying cricket.</a:t>
            </a:r>
            <a:endParaRPr lang="en-US" sz="170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902" y="3636288"/>
            <a:ext cx="1106448" cy="13276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99177" y="3857506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Simulations</a:t>
            </a:r>
            <a:endParaRPr lang="en-US" sz="2150"/>
          </a:p>
        </p:txBody>
      </p:sp>
      <p:sp>
        <p:nvSpPr>
          <p:cNvPr id="7" name="Text 3"/>
          <p:cNvSpPr/>
          <p:nvPr/>
        </p:nvSpPr>
        <p:spPr>
          <a:xfrm>
            <a:off x="7699177" y="4335899"/>
            <a:ext cx="615672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Engaging and realistic experience</a:t>
            </a:r>
            <a:endParaRPr lang="en-US" sz="170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902" y="4963954"/>
            <a:ext cx="1106448" cy="132766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99177" y="5185172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Cricket Logic</a:t>
            </a:r>
            <a:endParaRPr lang="en-US" sz="2150"/>
          </a:p>
        </p:txBody>
      </p:sp>
      <p:sp>
        <p:nvSpPr>
          <p:cNvPr id="10" name="Text 5"/>
          <p:cNvSpPr/>
          <p:nvPr/>
        </p:nvSpPr>
        <p:spPr>
          <a:xfrm>
            <a:off x="7699177" y="5663565"/>
            <a:ext cx="615672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Enhances understanding of cricket</a:t>
            </a:r>
            <a:endParaRPr lang="en-US" sz="170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902" y="6291620"/>
            <a:ext cx="1106448" cy="132766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99177" y="6512838"/>
            <a:ext cx="3215045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Structured Programming</a:t>
            </a:r>
            <a:endParaRPr lang="en-US" sz="2150"/>
          </a:p>
        </p:txBody>
      </p:sp>
      <p:sp>
        <p:nvSpPr>
          <p:cNvPr id="13" name="Text 7"/>
          <p:cNvSpPr/>
          <p:nvPr/>
        </p:nvSpPr>
        <p:spPr>
          <a:xfrm>
            <a:off x="7699177" y="6991231"/>
            <a:ext cx="615672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Demonstrates key principles</a:t>
            </a:r>
            <a:endParaRPr lang="en-US" sz="1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80" y="0"/>
            <a:ext cx="9352546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883" y="167268"/>
            <a:ext cx="9352546" cy="78379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433932" y="167268"/>
            <a:ext cx="3367668" cy="263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TEAM:</a:t>
            </a:r>
            <a:endParaRPr lang="en-US" sz="4450"/>
          </a:p>
        </p:txBody>
      </p:sp>
      <p:sp>
        <p:nvSpPr>
          <p:cNvPr id="5" name="Text 1"/>
          <p:cNvSpPr/>
          <p:nvPr/>
        </p:nvSpPr>
        <p:spPr>
          <a:xfrm>
            <a:off x="9433932" y="1202601"/>
            <a:ext cx="7556421" cy="2382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G.POORNA NAGA SAI   - AP23110010321</a:t>
            </a:r>
            <a:endParaRPr lang="en-US" sz="1750"/>
          </a:p>
        </p:txBody>
      </p:sp>
      <p:sp>
        <p:nvSpPr>
          <p:cNvPr id="6" name="Text 2"/>
          <p:cNvSpPr/>
          <p:nvPr/>
        </p:nvSpPr>
        <p:spPr>
          <a:xfrm>
            <a:off x="9433932" y="1561505"/>
            <a:ext cx="5274527" cy="2641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G.SRI TEJA                    - AP23110010265</a:t>
            </a: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9433932" y="2018371"/>
            <a:ext cx="4402679" cy="1566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B. SIDDARTHA              - AP23110010314</a:t>
            </a:r>
            <a:endParaRPr lang="en-US" sz="1750"/>
          </a:p>
        </p:txBody>
      </p:sp>
      <p:sp>
        <p:nvSpPr>
          <p:cNvPr id="8" name="Text 4"/>
          <p:cNvSpPr/>
          <p:nvPr/>
        </p:nvSpPr>
        <p:spPr>
          <a:xfrm>
            <a:off x="9433932" y="2535675"/>
            <a:ext cx="4402679" cy="2903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M. LEELA VARDHAN    - AP23110010303</a:t>
            </a:r>
            <a:endParaRPr lang="en-US" sz="1750"/>
          </a:p>
        </p:txBody>
      </p:sp>
      <p:sp>
        <p:nvSpPr>
          <p:cNvPr id="9" name="Text 5"/>
          <p:cNvSpPr/>
          <p:nvPr/>
        </p:nvSpPr>
        <p:spPr>
          <a:xfrm>
            <a:off x="6280190" y="56939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105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Bringing the Thrill of Cricket to Your Screen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6280190" y="34682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Cricket is more than just a game—it’s an emotion! The Cricket Match Simulator brings the thrill of a live cricket match to your screen.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Python-based project allows users to select match formats, witness the toss, track live scores, and view detailed player performances.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6280190" y="57931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a user-friendly interface and dynamic match progress, this project makes cricket simulation both exciting and interactive.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8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Features of the Cricket Match Simulator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26916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691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Match Selection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1530906" y="31820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between ODI, T20, or Test Matches.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793790" y="40269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Toss Simulation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15309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random toss determines who bats or bowls first.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Playing XI Display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15309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See the full squad, including the Captain and Wicket-Keeper.</a:t>
            </a:r>
            <a:endParaRPr lang="en-US" sz="1750"/>
          </a:p>
        </p:txBody>
      </p:sp>
      <p:sp>
        <p:nvSpPr>
          <p:cNvPr id="13" name="Shape 10"/>
          <p:cNvSpPr/>
          <p:nvPr/>
        </p:nvSpPr>
        <p:spPr>
          <a:xfrm>
            <a:off x="793790" y="66975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4" name="Text 11"/>
          <p:cNvSpPr/>
          <p:nvPr/>
        </p:nvSpPr>
        <p:spPr>
          <a:xfrm>
            <a:off x="1530906" y="6697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Live Score Updates</a:t>
            </a:r>
            <a:endParaRPr lang="en-US" sz="2200"/>
          </a:p>
        </p:txBody>
      </p:sp>
      <p:sp>
        <p:nvSpPr>
          <p:cNvPr id="15" name="Text 12"/>
          <p:cNvSpPr/>
          <p:nvPr/>
        </p:nvSpPr>
        <p:spPr>
          <a:xfrm>
            <a:off x="1530906" y="71879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updates: Follow the runs and wickets ball by ball.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210" y="0"/>
            <a:ext cx="11006253" cy="881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CODE: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u="sng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random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u="sng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time</a:t>
            </a: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matches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"teams"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"India"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"Australia"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"ODI"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"overs"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"teams"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"CSK"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"MI"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"T20"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"overs"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"teams"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"England"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"Pakistan"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"overs"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players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"India"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"Rohit Sharma"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"Virat Kohli"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"KL Rahul"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Shubman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Gill"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"Hardik Pandya"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"Ravindra Jadeja"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Axar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Patel"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"Kuldeep Yadav"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"Jasprit 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Bumrah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"Mohammed Shami"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"Mohammed Siraj"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"Australia"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"David Warner"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"Steve Smith"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"Marnus Labuschagne"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"Glenn Maxwell"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"Pat Cummins"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"Cameron Green"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"Mitchell Marsh"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"Alex Carey"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"Josh Hazlewood"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"Nathan Lyon"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"Mitchell Starc"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"CSK"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"MS Dhoni"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"Ruturaj Gaikwad"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"Shivam Dube"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"Moeen Ali"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"Ravindra Jadeja"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"Ben Stokes"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"Deepak 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Chahar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Maheesh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Theekshana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"Matheesha Pathirana"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"Tushar Deshpande"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"Devon Conway"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"MI"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"Rohit Sharma"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"Ishan Kishan"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"Suryakumar Yadav"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"Cameron Green"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"Tilak Varma"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"Tim David"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"Jofra Archer"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"Piyush Chawla"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"Jason 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Behrendorff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"Riley Meredith"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"Jasprit 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Bumrah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"England"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"Joe Root"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"Ben Stokes"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"Jonny Bairstow"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"Jos Buttler"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"Harry Brook"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"Moeen Ali"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"Chris Woakes"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"Mark Wood"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"Jofra Archer"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"James Anderson"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"Stuart Broad"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"Pakistan"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"Babar Azam"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"Mohammad Rizwan"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"Fakhar Zaman"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"Imam-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-Haq"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"Shadab Khan"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 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"Iftikhar Ahmed"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"Mohammad Nawaz"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"Haris Rauf"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"Shaheen Afridi"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"Hasan Ali"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"Naseem Shah"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550"/>
              </a:lnSpc>
              <a:buNone/>
            </a:pPr>
            <a:endParaRPr lang="en-US" sz="1200">
              <a:solidFill>
                <a:srgbClr val="6688CC"/>
              </a:solidFill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endParaRPr lang="en-US" sz="1200">
              <a:solidFill>
                <a:srgbClr val="F7F7F8"/>
              </a:solidFill>
              <a:latin typeface="DM Sans Medium" pitchFamily="34" charset="0"/>
              <a:ea typeface="DM Sans Medium" pitchFamily="34" charset="-122"/>
              <a:cs typeface="DM Sans Medium" pitchFamily="34" charset="-120"/>
            </a:endParaRPr>
          </a:p>
          <a:p>
            <a:pPr>
              <a:lnSpc>
                <a:spcPts val="2550"/>
              </a:lnSpc>
              <a:buNone/>
            </a:pP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8B21A-E106-32C3-9C92-A70B1E56D751}"/>
              </a:ext>
            </a:extLst>
          </p:cNvPr>
          <p:cNvSpPr txBox="1"/>
          <p:nvPr/>
        </p:nvSpPr>
        <p:spPr>
          <a:xfrm>
            <a:off x="0" y="-111512"/>
            <a:ext cx="8541835" cy="13852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50"/>
              </a:lnSpc>
              <a:buNone/>
            </a:pP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team_roles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"India"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"captain"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"Virat Kohli"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"wicketkeeper"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"KL Rahul"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"Australia"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"captain"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"Steve Smith"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"wicketkeeper"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"Alex Carey"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"CSK"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"captain"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"MS Dhoni"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"wicketkeeper"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"MS Dhoni"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"MI"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"captain"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"Rohit Sharma"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"wicketkeeper"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"Ishan Kishan"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"England"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"captain"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"Joe Root"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"wicketkeeper"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"Jos Buttler"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"Pakistan"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"captain"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"Babar Azam"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"wicketkeeper"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"Mohammad Rizwan"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ts val="2550"/>
              </a:lnSpc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sho1w_matches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200" b="0" err="1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Matches:"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key, match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matches.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match[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'teams'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vs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match[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'teams'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match[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'type'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Match"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toss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team1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team2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winner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u="sng" err="1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.choice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team1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team2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decision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u="sng" err="1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.choice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"bat"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"bowl"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200" b="0" err="1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Toss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Winner: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winner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winner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has chosen to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decision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first."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winner, decision</a:t>
            </a: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show_playing_xi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200" b="0" err="1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Playing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XI for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:"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  Captain: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team_roles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'captain'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  Wicketkeeper: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team_roles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'wicketkeeper'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    for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player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players[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player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team_roles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'captain'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team_roles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'wicketkeeper'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]):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  -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pPr>
              <a:lnSpc>
                <a:spcPts val="2550"/>
              </a:lnSpc>
            </a:pPr>
            <a:endParaRPr lang="en-US" sz="1200">
              <a:solidFill>
                <a:srgbClr val="6688CC"/>
              </a:solidFill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endParaRPr lang="en-US" sz="1200">
              <a:solidFill>
                <a:srgbClr val="6688CC"/>
              </a:solidFill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endParaRPr lang="en-US" sz="1200">
              <a:solidFill>
                <a:srgbClr val="6688CC"/>
              </a:solidFill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endParaRPr lang="en-US" sz="1200">
              <a:solidFill>
                <a:srgbClr val="6688CC"/>
              </a:solidFill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endParaRPr lang="en-US" sz="1200">
              <a:solidFill>
                <a:srgbClr val="6688CC"/>
              </a:solidFill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endParaRPr lang="en-US" sz="1200">
              <a:solidFill>
                <a:srgbClr val="6688CC"/>
              </a:solidFill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endParaRPr lang="en-US" sz="1200">
              <a:solidFill>
                <a:srgbClr val="6688CC"/>
              </a:solidFill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1A1B61-9504-3DE4-04BE-30F6364277AF}"/>
              </a:ext>
            </a:extLst>
          </p:cNvPr>
          <p:cNvSpPr txBox="1"/>
          <p:nvPr/>
        </p:nvSpPr>
        <p:spPr>
          <a:xfrm>
            <a:off x="122664" y="133815"/>
            <a:ext cx="9322278" cy="1071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50"/>
              </a:lnSpc>
              <a:buNone/>
            </a:pP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simulate_innings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overs_limit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match_type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bowling_team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    Simulates an innings over-by-over.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    If 'target' is provided, the innings ends as soon as 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total_score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reaches or exceeds it.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    Returns: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total_score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, wickets, 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batting_scorecard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over_analysis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bowling_scorecard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    """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🏏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Batting Innings (Live) 🏏"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is batting and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bowling_team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is bowling."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pPr>
              <a:lnSpc>
                <a:spcPts val="2550"/>
              </a:lnSpc>
              <a:buNone/>
            </a:pPr>
            <a:r>
              <a:rPr lang="en-US" sz="1200">
                <a:solidFill>
                  <a:srgbClr val="6688CC"/>
                </a:solidFill>
                <a:latin typeface="Consolas" panose="020B0609020204030204" pitchFamily="49" charset="0"/>
              </a:rPr>
              <a:t>   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total_score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wickets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batsman_index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</a:p>
          <a:p>
            <a:pPr>
              <a:lnSpc>
                <a:spcPts val="2550"/>
              </a:lnSpc>
              <a:buNone/>
            </a:pP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batting_scorecard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current_batsman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players[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batsman_index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batting_scorecard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current_batsman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"Runs"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"Balls"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"Fours"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"Sixes"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2550"/>
              </a:lnSpc>
              <a:buNone/>
            </a:pPr>
            <a:r>
              <a:rPr lang="en-US" sz="1200">
                <a:solidFill>
                  <a:srgbClr val="6688CC"/>
                </a:solidFill>
                <a:latin typeface="Consolas" panose="020B0609020204030204" pitchFamily="49" charset="0"/>
              </a:rPr>
              <a:t>   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over_analysis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{}</a:t>
            </a: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bowlers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players[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bowling_team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:]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bowling_scorecard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{bowler: 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"Overs"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"Runs"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"Wickets"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"Maidens"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bowler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bowlers}</a:t>
            </a:r>
          </a:p>
          <a:p>
            <a:pPr>
              <a:lnSpc>
                <a:spcPts val="2550"/>
              </a:lnSpc>
            </a:pP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endParaRPr lang="en-US" sz="1200">
              <a:solidFill>
                <a:srgbClr val="6688CC"/>
              </a:solidFill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endParaRPr lang="en-US" sz="1200">
              <a:solidFill>
                <a:srgbClr val="6688CC"/>
              </a:solidFill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endParaRPr lang="en-US" sz="1200">
              <a:solidFill>
                <a:srgbClr val="6688CC"/>
              </a:solidFill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9B16B5-0283-9D9A-B02A-48BD491F18CE}"/>
              </a:ext>
            </a:extLst>
          </p:cNvPr>
          <p:cNvSpPr txBox="1"/>
          <p:nvPr/>
        </p:nvSpPr>
        <p:spPr>
          <a:xfrm>
            <a:off x="497710" y="-334537"/>
            <a:ext cx="8542118" cy="9384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50"/>
              </a:lnSpc>
              <a:buNone/>
            </a:pP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match_type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"T20"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max_bowler_overs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err="1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match_type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"ODI"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max_bowler_overs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max_bowler_overs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overs_limit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200" b="0">
                <a:solidFill>
                  <a:srgbClr val="384887"/>
                </a:solidFill>
                <a:effectLst/>
                <a:latin typeface="Consolas" panose="020B0609020204030204" pitchFamily="49" charset="0"/>
              </a:rPr>
              <a:t># For Test, no strict limit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outcomes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"6"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outcome_weights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0.25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0.20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0.10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0.05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0.20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0.10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0.10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2550"/>
              </a:lnSpc>
              <a:buNone/>
            </a:pP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over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u="sng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 err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overs_limit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wickets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total_score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available_bowlers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[b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b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bowlers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bowling_scorecard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[b][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"Overs"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max_bowler_overs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available_bowlers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bowler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u="sng" err="1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.choice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available_bowlers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bowler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u="sng" err="1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.choice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(bowlers)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bowling_scorecard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[bowler][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"Overs"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runs_this_over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maiden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</a:pP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9A5AAB-6CB6-2FC7-2638-A71865A36EC0}"/>
              </a:ext>
            </a:extLst>
          </p:cNvPr>
          <p:cNvSpPr txBox="1"/>
          <p:nvPr/>
        </p:nvSpPr>
        <p:spPr>
          <a:xfrm>
            <a:off x="0" y="-100362"/>
            <a:ext cx="13091532" cy="9384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            for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ball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u="sng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   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wickets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total_score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break</a:t>
            </a: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    outcome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u="sng" err="1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.choices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(outcomes,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weights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outcome_weights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   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batting_scorecard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current_batsman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"Balls"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outcome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wickets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bowling_scorecard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[bowler][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"Wickets"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"Over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, Ball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ball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current_batsman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is OUT! Score: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total_score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wickets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maiden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batsman_index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batsman_index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(players[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]):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current_batsman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players[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batsman_index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batting_scorecard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current_batsman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"Runs"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"Balls"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"Fours"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"Sixes"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runs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u="sng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(outcome)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total_score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runs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runs_this_over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runs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batting_scorecard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current_batsman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"Runs"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runs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             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runs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batting_scorecard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current_batsman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"Fours"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err="1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runs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batting_scorecard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current_batsman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"Sixes"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  <a:p>
            <a:pPr>
              <a:lnSpc>
                <a:spcPts val="2550"/>
              </a:lnSpc>
              <a:buNone/>
            </a:pP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</a:t>
            </a:r>
          </a:p>
        </p:txBody>
      </p:sp>
    </p:spTree>
    <p:extLst>
      <p:ext uri="{BB962C8B-B14F-4D97-AF65-F5344CB8AC3E}">
        <p14:creationId xmlns:p14="http://schemas.microsoft.com/office/powerpoint/2010/main" val="708590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F06CF5-41B3-44AB-5BDC-2641E8936DAE}"/>
              </a:ext>
            </a:extLst>
          </p:cNvPr>
          <p:cNvSpPr txBox="1"/>
          <p:nvPr/>
        </p:nvSpPr>
        <p:spPr>
          <a:xfrm>
            <a:off x="-1" y="0"/>
            <a:ext cx="11539959" cy="9051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runs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    maiden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"Over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, Ball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ball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current_batsman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scores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runs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run(s) | Total: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total_score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wickets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u="sng" err="1">
                <a:solidFill>
                  <a:srgbClr val="FFEEBB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total_score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200">
              <a:solidFill>
                <a:srgbClr val="6688CC"/>
              </a:solidFill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over_analysis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[over]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runs_this_over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bowling_scorecard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[bowler][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"Runs"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runs_this_over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maiden: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bowling_scorecard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[bowler][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"Maidens"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 err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"End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of Over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runs_this_over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runs | Score: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total_score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wickets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        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total_score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break</a:t>
            </a: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\n{</a:t>
            </a:r>
            <a:r>
              <a:rPr lang="en-US" sz="1200" b="0" i="1">
                <a:solidFill>
                  <a:srgbClr val="2277FF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Innings Ended: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total_score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wickets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in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overs"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200" b="0" err="1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Batting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Scorecard:"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'Batsman'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:&lt;20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'Runs'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:&lt;5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'Balls'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:&lt;5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'4s'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:&lt;3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'6s'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:&lt;3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'SR'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:&lt;6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batsman, stats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batting_scorecard.</a:t>
            </a:r>
            <a:r>
              <a:rPr lang="en-US" sz="1200" b="0" err="1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sr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((stats[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"Runs"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stats[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"Balls"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stats[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"Balls"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225588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batsman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:&lt;20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stats[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'Runs'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:&lt;5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stats[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'Balls'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:&lt;5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stats[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'Fours'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:&lt;3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stats[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'Sixes'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:&lt;3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err="1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sr</a:t>
            </a:r>
            <a:r>
              <a:rPr lang="en-US" sz="1200" b="0" i="1">
                <a:solidFill>
                  <a:srgbClr val="9966B8"/>
                </a:solidFill>
                <a:effectLst/>
                <a:latin typeface="Consolas" panose="020B0609020204030204" pitchFamily="49" charset="0"/>
              </a:rPr>
              <a:t>:&lt;6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DDBB88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200" b="0" err="1">
                <a:solidFill>
                  <a:srgbClr val="F280D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200" b="0" err="1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sz="1200" b="0">
                <a:solidFill>
                  <a:srgbClr val="22AA44"/>
                </a:solidFill>
                <a:effectLst/>
                <a:latin typeface="Consolas" panose="020B0609020204030204" pitchFamily="49" charset="0"/>
              </a:rPr>
              <a:t>-to-Over Analysis:"</a:t>
            </a: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2550"/>
              </a:lnSpc>
              <a:buNone/>
            </a:pPr>
            <a: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  <a:t>   </a:t>
            </a:r>
            <a:br>
              <a:rPr lang="en-US" sz="1200" b="0">
                <a:solidFill>
                  <a:srgbClr val="6688CC"/>
                </a:solidFill>
                <a:effectLst/>
                <a:latin typeface="Consolas" panose="020B0609020204030204" pitchFamily="49" charset="0"/>
              </a:rPr>
            </a:b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2550"/>
              </a:lnSpc>
              <a:buNone/>
            </a:pPr>
            <a:endParaRPr lang="en-US" sz="1200" b="0">
              <a:solidFill>
                <a:srgbClr val="6688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7539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Cricket-Match-Simulator (4)</Template>
  <TotalTime>0</TotalTime>
  <Words>3863</Words>
  <Application>Microsoft Office PowerPoint</Application>
  <PresentationFormat>Custom</PresentationFormat>
  <Paragraphs>340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Consolas</vt:lpstr>
      <vt:lpstr>DM Sans Medium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PptxGenJS Presentation</dc:subject>
  <dc:creator>Sri Teja G</dc:creator>
  <cp:lastModifiedBy>Sri Teja G</cp:lastModifiedBy>
  <cp:revision>1</cp:revision>
  <dcterms:created xsi:type="dcterms:W3CDTF">2025-04-05T19:08:15Z</dcterms:created>
  <dcterms:modified xsi:type="dcterms:W3CDTF">2025-04-07T00:09:26Z</dcterms:modified>
</cp:coreProperties>
</file>